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8" r:id="rId13"/>
    <p:sldId id="289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32" r:id="rId29"/>
    <p:sldId id="334" r:id="rId30"/>
    <p:sldId id="348" r:id="rId31"/>
    <p:sldId id="349" r:id="rId32"/>
    <p:sldId id="350" r:id="rId3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87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사용자 지정</PresentationFormat>
  <Paragraphs>32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임 유선</cp:lastModifiedBy>
  <cp:revision>4</cp:revision>
  <dcterms:created xsi:type="dcterms:W3CDTF">2023-02-13T04:00:21Z</dcterms:created>
  <dcterms:modified xsi:type="dcterms:W3CDTF">2023-02-14T13:13:40Z</dcterms:modified>
</cp:coreProperties>
</file>